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1" autoAdjust="0"/>
    <p:restoredTop sz="94660"/>
  </p:normalViewPr>
  <p:slideViewPr>
    <p:cSldViewPr snapToGrid="0">
      <p:cViewPr varScale="1">
        <p:scale>
          <a:sx n="131" d="100"/>
          <a:sy n="131" d="100"/>
        </p:scale>
        <p:origin x="28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6.wmf"/><Relationship Id="rId1" Type="http://schemas.openxmlformats.org/officeDocument/2006/relationships/image" Target="../media/image5.wmf"/></Relationships>
</file>

<file path=ppt/media/image1.jpeg>
</file>

<file path=ppt/media/image2.png>
</file>

<file path=ppt/media/image3.wmf>
</file>

<file path=ppt/media/image4.png>
</file>

<file path=ppt/media/image5.wmf>
</file>

<file path=ppt/media/image6.wmf>
</file>

<file path=ppt/media/image7.jpeg>
</file>

<file path=ppt/media/image8.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8/30/20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8/30/20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8/30/20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8/30/20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8/30/20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8/30/20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8/30/20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3.w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bin"/><Relationship Id="rId7" Type="http://schemas.openxmlformats.org/officeDocument/2006/relationships/image" Target="../media/image7.jpeg"/><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6.wmf"/><Relationship Id="rId5" Type="http://schemas.openxmlformats.org/officeDocument/2006/relationships/oleObject" Target="../embeddings/oleObject3.bin"/><Relationship Id="rId4" Type="http://schemas.openxmlformats.org/officeDocument/2006/relationships/image" Target="../media/image5.wmf"/></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bhagman/Ton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RoBoTiCsGURUJI/Arduino-memory-game/blob/master/Memory_game.ino"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channel/UCQ-Dyds_o73wy0xRsSILtCA" TargetMode="External"/><Relationship Id="rId2" Type="http://schemas.openxmlformats.org/officeDocument/2006/relationships/image" Target="../media/image8.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BF5FC-3949-4C0E-9B9A-20192075FCC8}"/>
              </a:ext>
            </a:extLst>
          </p:cNvPr>
          <p:cNvSpPr>
            <a:spLocks noGrp="1"/>
          </p:cNvSpPr>
          <p:nvPr>
            <p:ph type="ctrTitle"/>
          </p:nvPr>
        </p:nvSpPr>
        <p:spPr/>
        <p:txBody>
          <a:bodyPr/>
          <a:lstStyle/>
          <a:p>
            <a:r>
              <a:rPr lang="en-US" dirty="0"/>
              <a:t>Arduino Memory game</a:t>
            </a:r>
          </a:p>
        </p:txBody>
      </p:sp>
      <p:sp>
        <p:nvSpPr>
          <p:cNvPr id="3" name="Subtitle 2">
            <a:extLst>
              <a:ext uri="{FF2B5EF4-FFF2-40B4-BE49-F238E27FC236}">
                <a16:creationId xmlns:a16="http://schemas.microsoft.com/office/drawing/2014/main" id="{4C2D2376-5094-4356-9681-B999470C8AB2}"/>
              </a:ext>
            </a:extLst>
          </p:cNvPr>
          <p:cNvSpPr>
            <a:spLocks noGrp="1"/>
          </p:cNvSpPr>
          <p:nvPr>
            <p:ph type="subTitle" idx="1"/>
          </p:nvPr>
        </p:nvSpPr>
        <p:spPr/>
        <p:txBody>
          <a:bodyPr/>
          <a:lstStyle/>
          <a:p>
            <a:pPr algn="r"/>
            <a:r>
              <a:rPr lang="en-US" dirty="0"/>
              <a:t>By Robotics guruji</a:t>
            </a:r>
          </a:p>
        </p:txBody>
      </p:sp>
      <p:pic>
        <p:nvPicPr>
          <p:cNvPr id="7" name="Picture 6">
            <a:extLst>
              <a:ext uri="{FF2B5EF4-FFF2-40B4-BE49-F238E27FC236}">
                <a16:creationId xmlns:a16="http://schemas.microsoft.com/office/drawing/2014/main" id="{BF4E0261-D579-467B-BBF9-79A042B82223}"/>
              </a:ext>
            </a:extLst>
          </p:cNvPr>
          <p:cNvPicPr>
            <a:picLocks noChangeAspect="1"/>
          </p:cNvPicPr>
          <p:nvPr/>
        </p:nvPicPr>
        <p:blipFill>
          <a:blip r:embed="rId3"/>
          <a:stretch>
            <a:fillRect/>
          </a:stretch>
        </p:blipFill>
        <p:spPr>
          <a:xfrm>
            <a:off x="4180114" y="301343"/>
            <a:ext cx="2915392" cy="2356683"/>
          </a:xfrm>
          <a:prstGeom prst="rect">
            <a:avLst/>
          </a:prstGeom>
        </p:spPr>
      </p:pic>
      <p:graphicFrame>
        <p:nvGraphicFramePr>
          <p:cNvPr id="8" name="Object 7">
            <a:extLst>
              <a:ext uri="{FF2B5EF4-FFF2-40B4-BE49-F238E27FC236}">
                <a16:creationId xmlns:a16="http://schemas.microsoft.com/office/drawing/2014/main" id="{176D3C03-1A23-4F9A-B717-B57EE4425F98}"/>
              </a:ext>
            </a:extLst>
          </p:cNvPr>
          <p:cNvGraphicFramePr>
            <a:graphicFrameLocks noChangeAspect="1"/>
          </p:cNvGraphicFramePr>
          <p:nvPr>
            <p:extLst>
              <p:ext uri="{D42A27DB-BD31-4B8C-83A1-F6EECF244321}">
                <p14:modId xmlns:p14="http://schemas.microsoft.com/office/powerpoint/2010/main" val="2407133507"/>
              </p:ext>
            </p:extLst>
          </p:nvPr>
        </p:nvGraphicFramePr>
        <p:xfrm>
          <a:off x="4180114" y="3571656"/>
          <a:ext cx="2915392" cy="2163981"/>
        </p:xfrm>
        <a:graphic>
          <a:graphicData uri="http://schemas.openxmlformats.org/presentationml/2006/ole">
            <mc:AlternateContent xmlns:mc="http://schemas.openxmlformats.org/markup-compatibility/2006">
              <mc:Choice xmlns:v="urn:schemas-microsoft-com:vml" Requires="v">
                <p:oleObj spid="_x0000_s2055" r:id="rId4" imgW="12698280" imgH="10184040" progId="">
                  <p:embed/>
                </p:oleObj>
              </mc:Choice>
              <mc:Fallback>
                <p:oleObj r:id="rId4" imgW="12698280" imgH="10184040" progId="">
                  <p:embed/>
                  <p:pic>
                    <p:nvPicPr>
                      <p:cNvPr id="0" name=""/>
                      <p:cNvPicPr/>
                      <p:nvPr/>
                    </p:nvPicPr>
                    <p:blipFill>
                      <a:blip r:embed="rId5"/>
                      <a:stretch>
                        <a:fillRect/>
                      </a:stretch>
                    </p:blipFill>
                    <p:spPr>
                      <a:xfrm>
                        <a:off x="4180114" y="3571656"/>
                        <a:ext cx="2915392" cy="2163981"/>
                      </a:xfrm>
                      <a:prstGeom prst="rect">
                        <a:avLst/>
                      </a:prstGeom>
                    </p:spPr>
                  </p:pic>
                </p:oleObj>
              </mc:Fallback>
            </mc:AlternateContent>
          </a:graphicData>
        </a:graphic>
      </p:graphicFrame>
    </p:spTree>
    <p:extLst>
      <p:ext uri="{BB962C8B-B14F-4D97-AF65-F5344CB8AC3E}">
        <p14:creationId xmlns:p14="http://schemas.microsoft.com/office/powerpoint/2010/main" val="39341025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46DD1-B8BA-4263-97E6-02B5DF95EE36}"/>
              </a:ext>
            </a:extLst>
          </p:cNvPr>
          <p:cNvSpPr>
            <a:spLocks noGrp="1"/>
          </p:cNvSpPr>
          <p:nvPr>
            <p:ph type="title"/>
          </p:nvPr>
        </p:nvSpPr>
        <p:spPr/>
        <p:txBody>
          <a:bodyPr/>
          <a:lstStyle/>
          <a:p>
            <a:r>
              <a:rPr lang="en-US" dirty="0"/>
              <a:t>Parts required</a:t>
            </a:r>
          </a:p>
        </p:txBody>
      </p:sp>
      <p:sp>
        <p:nvSpPr>
          <p:cNvPr id="3" name="Content Placeholder 2">
            <a:extLst>
              <a:ext uri="{FF2B5EF4-FFF2-40B4-BE49-F238E27FC236}">
                <a16:creationId xmlns:a16="http://schemas.microsoft.com/office/drawing/2014/main" id="{921D7480-C751-4D52-9B7A-AB949F4C4AF6}"/>
              </a:ext>
            </a:extLst>
          </p:cNvPr>
          <p:cNvSpPr>
            <a:spLocks noGrp="1"/>
          </p:cNvSpPr>
          <p:nvPr>
            <p:ph idx="1"/>
          </p:nvPr>
        </p:nvSpPr>
        <p:spPr/>
        <p:txBody>
          <a:bodyPr/>
          <a:lstStyle/>
          <a:p>
            <a:r>
              <a:rPr lang="en-US" sz="1800" b="0" i="0" u="none" strike="noStrike" baseline="0" dirty="0">
                <a:latin typeface="JansonTextLTStd-Roman"/>
              </a:rPr>
              <a:t>Arduino UNO board</a:t>
            </a:r>
          </a:p>
          <a:p>
            <a:r>
              <a:rPr lang="en-US" sz="1800" b="0" i="0" u="none" strike="noStrike" baseline="0" dirty="0">
                <a:latin typeface="JansonTextLTStd-Roman"/>
              </a:rPr>
              <a:t>Breadboard</a:t>
            </a:r>
            <a:endParaRPr lang="en-US" sz="1800" dirty="0">
              <a:latin typeface="JansonTextLTStd-Roman"/>
            </a:endParaRPr>
          </a:p>
          <a:p>
            <a:r>
              <a:rPr lang="en-US" sz="1800" b="0" i="0" u="none" strike="noStrike" baseline="0" dirty="0">
                <a:latin typeface="JansonTextLTStd-Roman"/>
              </a:rPr>
              <a:t>Jumper wires</a:t>
            </a:r>
          </a:p>
          <a:p>
            <a:r>
              <a:rPr lang="en-US" sz="1800" b="0" i="0" u="none" strike="noStrike" baseline="0" dirty="0">
                <a:latin typeface="JansonTextLTStd-Roman"/>
              </a:rPr>
              <a:t>Piezo buzzer</a:t>
            </a:r>
            <a:endParaRPr lang="en-US" sz="1800" dirty="0">
              <a:latin typeface="JansonTextLTStd-Roman"/>
            </a:endParaRPr>
          </a:p>
          <a:p>
            <a:r>
              <a:rPr lang="en-US" sz="1800" b="0" i="0" u="none" strike="noStrike" baseline="0" dirty="0">
                <a:latin typeface="JansonTextLTStd-Roman"/>
              </a:rPr>
              <a:t>4 pushbuttons</a:t>
            </a:r>
          </a:p>
          <a:p>
            <a:r>
              <a:rPr lang="en-US" sz="1800" b="0" i="0" u="none" strike="noStrike" baseline="0" dirty="0">
                <a:latin typeface="JansonTextLTStd-Roman"/>
              </a:rPr>
              <a:t>4 LEDs</a:t>
            </a:r>
            <a:endParaRPr lang="en-US" dirty="0"/>
          </a:p>
        </p:txBody>
      </p:sp>
      <p:graphicFrame>
        <p:nvGraphicFramePr>
          <p:cNvPr id="4" name="Object 3">
            <a:extLst>
              <a:ext uri="{FF2B5EF4-FFF2-40B4-BE49-F238E27FC236}">
                <a16:creationId xmlns:a16="http://schemas.microsoft.com/office/drawing/2014/main" id="{F0044DC5-F6C2-424B-899E-527C6A188940}"/>
              </a:ext>
            </a:extLst>
          </p:cNvPr>
          <p:cNvGraphicFramePr>
            <a:graphicFrameLocks noChangeAspect="1"/>
          </p:cNvGraphicFramePr>
          <p:nvPr>
            <p:extLst>
              <p:ext uri="{D42A27DB-BD31-4B8C-83A1-F6EECF244321}">
                <p14:modId xmlns:p14="http://schemas.microsoft.com/office/powerpoint/2010/main" val="358707711"/>
              </p:ext>
            </p:extLst>
          </p:nvPr>
        </p:nvGraphicFramePr>
        <p:xfrm>
          <a:off x="5556063" y="1869255"/>
          <a:ext cx="1076696" cy="760464"/>
        </p:xfrm>
        <a:graphic>
          <a:graphicData uri="http://schemas.openxmlformats.org/presentationml/2006/ole">
            <mc:AlternateContent xmlns:mc="http://schemas.openxmlformats.org/markup-compatibility/2006">
              <mc:Choice xmlns:v="urn:schemas-microsoft-com:vml" Requires="v">
                <p:oleObj spid="_x0000_s1043" r:id="rId3" imgW="5447520" imgH="3847320" progId="">
                  <p:embed/>
                </p:oleObj>
              </mc:Choice>
              <mc:Fallback>
                <p:oleObj r:id="rId3" imgW="5447520" imgH="3847320" progId="">
                  <p:embed/>
                  <p:pic>
                    <p:nvPicPr>
                      <p:cNvPr id="0" name=""/>
                      <p:cNvPicPr/>
                      <p:nvPr/>
                    </p:nvPicPr>
                    <p:blipFill>
                      <a:blip r:embed="rId4"/>
                      <a:stretch>
                        <a:fillRect/>
                      </a:stretch>
                    </p:blipFill>
                    <p:spPr>
                      <a:xfrm>
                        <a:off x="5556063" y="1869255"/>
                        <a:ext cx="1076696" cy="760464"/>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68C2BCD-6791-4B9A-BBEB-BB8D9FA83354}"/>
              </a:ext>
            </a:extLst>
          </p:cNvPr>
          <p:cNvGraphicFramePr>
            <a:graphicFrameLocks noChangeAspect="1"/>
          </p:cNvGraphicFramePr>
          <p:nvPr>
            <p:extLst>
              <p:ext uri="{D42A27DB-BD31-4B8C-83A1-F6EECF244321}">
                <p14:modId xmlns:p14="http://schemas.microsoft.com/office/powerpoint/2010/main" val="10272913"/>
              </p:ext>
            </p:extLst>
          </p:nvPr>
        </p:nvGraphicFramePr>
        <p:xfrm>
          <a:off x="5557652" y="2698888"/>
          <a:ext cx="1076696" cy="757276"/>
        </p:xfrm>
        <a:graphic>
          <a:graphicData uri="http://schemas.openxmlformats.org/presentationml/2006/ole">
            <mc:AlternateContent xmlns:mc="http://schemas.openxmlformats.org/markup-compatibility/2006">
              <mc:Choice xmlns:v="urn:schemas-microsoft-com:vml" Requires="v">
                <p:oleObj spid="_x0000_s1044" r:id="rId5" imgW="3809520" imgH="2679120" progId="">
                  <p:embed/>
                </p:oleObj>
              </mc:Choice>
              <mc:Fallback>
                <p:oleObj r:id="rId5" imgW="3809520" imgH="2679120" progId="">
                  <p:embed/>
                  <p:pic>
                    <p:nvPicPr>
                      <p:cNvPr id="0" name=""/>
                      <p:cNvPicPr/>
                      <p:nvPr/>
                    </p:nvPicPr>
                    <p:blipFill>
                      <a:blip r:embed="rId6"/>
                      <a:stretch>
                        <a:fillRect/>
                      </a:stretch>
                    </p:blipFill>
                    <p:spPr>
                      <a:xfrm>
                        <a:off x="5557652" y="2698888"/>
                        <a:ext cx="1076696" cy="757276"/>
                      </a:xfrm>
                      <a:prstGeom prst="rect">
                        <a:avLst/>
                      </a:prstGeom>
                    </p:spPr>
                  </p:pic>
                </p:oleObj>
              </mc:Fallback>
            </mc:AlternateContent>
          </a:graphicData>
        </a:graphic>
      </p:graphicFrame>
      <p:pic>
        <p:nvPicPr>
          <p:cNvPr id="1026" name="Picture 2" descr="Jump wire - Wikipedia">
            <a:extLst>
              <a:ext uri="{FF2B5EF4-FFF2-40B4-BE49-F238E27FC236}">
                <a16:creationId xmlns:a16="http://schemas.microsoft.com/office/drawing/2014/main" id="{DB9906E1-9947-41A4-AC52-A74C988BE10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56063" y="3525333"/>
            <a:ext cx="1076696" cy="718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948934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46DD1-B8BA-4263-97E6-02B5DF95EE36}"/>
              </a:ext>
            </a:extLst>
          </p:cNvPr>
          <p:cNvSpPr>
            <a:spLocks noGrp="1"/>
          </p:cNvSpPr>
          <p:nvPr>
            <p:ph type="title"/>
          </p:nvPr>
        </p:nvSpPr>
        <p:spPr/>
        <p:txBody>
          <a:bodyPr/>
          <a:lstStyle/>
          <a:p>
            <a:r>
              <a:rPr lang="en-US" dirty="0"/>
              <a:t>LIBRARIES REQUIRED</a:t>
            </a:r>
          </a:p>
        </p:txBody>
      </p:sp>
      <p:sp>
        <p:nvSpPr>
          <p:cNvPr id="3" name="Content Placeholder 2">
            <a:extLst>
              <a:ext uri="{FF2B5EF4-FFF2-40B4-BE49-F238E27FC236}">
                <a16:creationId xmlns:a16="http://schemas.microsoft.com/office/drawing/2014/main" id="{921D7480-C751-4D52-9B7A-AB949F4C4AF6}"/>
              </a:ext>
            </a:extLst>
          </p:cNvPr>
          <p:cNvSpPr>
            <a:spLocks noGrp="1"/>
          </p:cNvSpPr>
          <p:nvPr>
            <p:ph idx="1"/>
          </p:nvPr>
        </p:nvSpPr>
        <p:spPr/>
        <p:txBody>
          <a:bodyPr/>
          <a:lstStyle/>
          <a:p>
            <a:r>
              <a:rPr lang="en-US" sz="1800" b="0" i="0" u="none" strike="noStrike" baseline="0" dirty="0" err="1">
                <a:latin typeface="JansonTextLTStd-Roman"/>
              </a:rPr>
              <a:t>Tone.h</a:t>
            </a:r>
            <a:endParaRPr lang="en-US" sz="1800" b="0" i="0" u="none" strike="noStrike" baseline="0" dirty="0">
              <a:latin typeface="JansonTextLTStd-Roman"/>
            </a:endParaRPr>
          </a:p>
          <a:p>
            <a:r>
              <a:rPr lang="en-US" sz="1800" dirty="0">
                <a:latin typeface="JansonTextLTStd-Roman"/>
              </a:rPr>
              <a:t>Author: Brett Hagman</a:t>
            </a:r>
          </a:p>
          <a:p>
            <a:r>
              <a:rPr lang="en-US" sz="1800" dirty="0">
                <a:latin typeface="JansonTextLTStd-Roman"/>
              </a:rPr>
              <a:t>Url: </a:t>
            </a:r>
            <a:r>
              <a:rPr lang="en-US" dirty="0">
                <a:hlinkClick r:id="rId2"/>
              </a:rPr>
              <a:t>https://github.com/bhagman/Tone</a:t>
            </a:r>
            <a:endParaRPr lang="en-US" dirty="0"/>
          </a:p>
        </p:txBody>
      </p:sp>
    </p:spTree>
    <p:extLst>
      <p:ext uri="{BB962C8B-B14F-4D97-AF65-F5344CB8AC3E}">
        <p14:creationId xmlns:p14="http://schemas.microsoft.com/office/powerpoint/2010/main" val="34783860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46DD1-B8BA-4263-97E6-02B5DF95EE36}"/>
              </a:ext>
            </a:extLst>
          </p:cNvPr>
          <p:cNvSpPr>
            <a:spLocks noGrp="1"/>
          </p:cNvSpPr>
          <p:nvPr>
            <p:ph type="title"/>
          </p:nvPr>
        </p:nvSpPr>
        <p:spPr>
          <a:xfrm>
            <a:off x="1141413" y="636331"/>
            <a:ext cx="9905998" cy="1478570"/>
          </a:xfrm>
        </p:spPr>
        <p:txBody>
          <a:bodyPr/>
          <a:lstStyle/>
          <a:p>
            <a:r>
              <a:rPr lang="en-US" dirty="0"/>
              <a:t>HOW IT WORKS</a:t>
            </a:r>
          </a:p>
        </p:txBody>
      </p:sp>
      <p:sp>
        <p:nvSpPr>
          <p:cNvPr id="3" name="Content Placeholder 2">
            <a:extLst>
              <a:ext uri="{FF2B5EF4-FFF2-40B4-BE49-F238E27FC236}">
                <a16:creationId xmlns:a16="http://schemas.microsoft.com/office/drawing/2014/main" id="{921D7480-C751-4D52-9B7A-AB949F4C4AF6}"/>
              </a:ext>
            </a:extLst>
          </p:cNvPr>
          <p:cNvSpPr>
            <a:spLocks noGrp="1"/>
          </p:cNvSpPr>
          <p:nvPr>
            <p:ph idx="1"/>
          </p:nvPr>
        </p:nvSpPr>
        <p:spPr>
          <a:xfrm>
            <a:off x="1141412" y="2249487"/>
            <a:ext cx="9905999" cy="3759427"/>
          </a:xfrm>
        </p:spPr>
        <p:txBody>
          <a:bodyPr>
            <a:normAutofit lnSpcReduction="10000"/>
          </a:bodyPr>
          <a:lstStyle/>
          <a:p>
            <a:pPr marL="0" indent="0" algn="just">
              <a:lnSpc>
                <a:spcPct val="150000"/>
              </a:lnSpc>
              <a:spcBef>
                <a:spcPts val="0"/>
              </a:spcBef>
              <a:buNone/>
            </a:pPr>
            <a:r>
              <a:rPr lang="en-US" sz="2800" b="0" i="0" u="none" strike="noStrike" baseline="0" dirty="0">
                <a:latin typeface="JansonTextLTStd-Roman"/>
              </a:rPr>
              <a:t>This memory game plays a short introductory tune and flashes an LED. When you press the correct corresponding button, the lights flash again in a longer sequence. Each time you repeat the sequence back correctly, the game adds an extra step to make the sequence more challenging for you. When you make an error, the game resets itself.</a:t>
            </a:r>
            <a:endParaRPr lang="en-US" sz="3600" dirty="0"/>
          </a:p>
        </p:txBody>
      </p:sp>
    </p:spTree>
    <p:extLst>
      <p:ext uri="{BB962C8B-B14F-4D97-AF65-F5344CB8AC3E}">
        <p14:creationId xmlns:p14="http://schemas.microsoft.com/office/powerpoint/2010/main" val="6357025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4BFD3-7DCB-4123-9374-C7791F6399AE}"/>
              </a:ext>
            </a:extLst>
          </p:cNvPr>
          <p:cNvSpPr>
            <a:spLocks noGrp="1"/>
          </p:cNvSpPr>
          <p:nvPr>
            <p:ph type="title"/>
          </p:nvPr>
        </p:nvSpPr>
        <p:spPr/>
        <p:txBody>
          <a:bodyPr/>
          <a:lstStyle/>
          <a:p>
            <a:r>
              <a:rPr lang="en-US" dirty="0"/>
              <a:t>SOURCE CODE</a:t>
            </a:r>
          </a:p>
        </p:txBody>
      </p:sp>
      <p:sp>
        <p:nvSpPr>
          <p:cNvPr id="3" name="Content Placeholder 2">
            <a:extLst>
              <a:ext uri="{FF2B5EF4-FFF2-40B4-BE49-F238E27FC236}">
                <a16:creationId xmlns:a16="http://schemas.microsoft.com/office/drawing/2014/main" id="{F2D3F24C-2BE2-4212-A053-D1D465166E2B}"/>
              </a:ext>
            </a:extLst>
          </p:cNvPr>
          <p:cNvSpPr>
            <a:spLocks noGrp="1"/>
          </p:cNvSpPr>
          <p:nvPr>
            <p:ph idx="1"/>
          </p:nvPr>
        </p:nvSpPr>
        <p:spPr>
          <a:xfrm>
            <a:off x="1141412" y="2249487"/>
            <a:ext cx="8299471" cy="3541714"/>
          </a:xfrm>
        </p:spPr>
        <p:txBody>
          <a:bodyPr/>
          <a:lstStyle/>
          <a:p>
            <a:pPr algn="l"/>
            <a:r>
              <a:rPr lang="en-US" dirty="0">
                <a:hlinkClick r:id="rId2"/>
              </a:rPr>
              <a:t>https://github.com/RoBoTiCsGURUJI/Arduino-memory-game/blob/master/Memory_game.ino</a:t>
            </a:r>
            <a:endParaRPr lang="en-US" dirty="0"/>
          </a:p>
        </p:txBody>
      </p:sp>
    </p:spTree>
    <p:extLst>
      <p:ext uri="{BB962C8B-B14F-4D97-AF65-F5344CB8AC3E}">
        <p14:creationId xmlns:p14="http://schemas.microsoft.com/office/powerpoint/2010/main" val="550889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8ECD1-9072-4B19-BEE3-D77973C03EC0}"/>
              </a:ext>
            </a:extLst>
          </p:cNvPr>
          <p:cNvSpPr>
            <a:spLocks noGrp="1"/>
          </p:cNvSpPr>
          <p:nvPr>
            <p:ph type="title"/>
          </p:nvPr>
        </p:nvSpPr>
        <p:spPr/>
        <p:txBody>
          <a:bodyPr/>
          <a:lstStyle/>
          <a:p>
            <a:r>
              <a:rPr lang="en-US" dirty="0"/>
              <a:t>Thanks for watching</a:t>
            </a:r>
          </a:p>
        </p:txBody>
      </p:sp>
      <p:pic>
        <p:nvPicPr>
          <p:cNvPr id="10" name="Picture Placeholder 9">
            <a:extLst>
              <a:ext uri="{FF2B5EF4-FFF2-40B4-BE49-F238E27FC236}">
                <a16:creationId xmlns:a16="http://schemas.microsoft.com/office/drawing/2014/main" id="{4D9E743A-7A67-48B5-AC4A-9DED85698CD4}"/>
              </a:ext>
            </a:extLst>
          </p:cNvPr>
          <p:cNvPicPr>
            <a:picLocks noGrp="1" noChangeAspect="1"/>
          </p:cNvPicPr>
          <p:nvPr>
            <p:ph type="pic" idx="1"/>
          </p:nvPr>
        </p:nvPicPr>
        <p:blipFill>
          <a:blip r:embed="rId2"/>
          <a:srcRect/>
          <a:stretch/>
        </p:blipFill>
        <p:spPr>
          <a:xfrm>
            <a:off x="8032474" y="1327459"/>
            <a:ext cx="2843050" cy="3262770"/>
          </a:xfrm>
        </p:spPr>
      </p:pic>
      <p:sp>
        <p:nvSpPr>
          <p:cNvPr id="4" name="Text Placeholder 3">
            <a:extLst>
              <a:ext uri="{FF2B5EF4-FFF2-40B4-BE49-F238E27FC236}">
                <a16:creationId xmlns:a16="http://schemas.microsoft.com/office/drawing/2014/main" id="{AEA3BC03-CB5F-42CF-BEA5-5C70FF71AA54}"/>
              </a:ext>
            </a:extLst>
          </p:cNvPr>
          <p:cNvSpPr>
            <a:spLocks noGrp="1"/>
          </p:cNvSpPr>
          <p:nvPr>
            <p:ph type="body" sz="half" idx="2"/>
          </p:nvPr>
        </p:nvSpPr>
        <p:spPr/>
        <p:txBody>
          <a:bodyPr/>
          <a:lstStyle/>
          <a:p>
            <a:endParaRPr lang="en-US" dirty="0"/>
          </a:p>
          <a:p>
            <a:r>
              <a:rPr lang="en-US" dirty="0"/>
              <a:t>Please like and subscribe my channel if you liked it. </a:t>
            </a:r>
            <a:br>
              <a:rPr lang="en-US" dirty="0"/>
            </a:br>
            <a:r>
              <a:rPr lang="en-US" dirty="0"/>
              <a:t>My Channel URL is </a:t>
            </a:r>
            <a:r>
              <a:rPr lang="en-US" dirty="0">
                <a:effectLst/>
                <a:hlinkClick r:id="rId3"/>
              </a:rPr>
              <a:t>RoBoTicS GURUJI</a:t>
            </a:r>
            <a:r>
              <a:rPr lang="en-US" dirty="0">
                <a:effectLst/>
              </a:rPr>
              <a:t>.</a:t>
            </a:r>
          </a:p>
          <a:p>
            <a:endParaRPr lang="en-US" dirty="0"/>
          </a:p>
          <a:p>
            <a:r>
              <a:rPr lang="en-US" dirty="0">
                <a:effectLst/>
              </a:rPr>
              <a:t>My personal high score in this memory game is 15, lets see how much you score. Thanks once again.</a:t>
            </a:r>
          </a:p>
          <a:p>
            <a:br>
              <a:rPr lang="en-US" dirty="0"/>
            </a:br>
            <a:endParaRPr lang="en-US" dirty="0"/>
          </a:p>
          <a:p>
            <a:endParaRPr lang="en-US" dirty="0"/>
          </a:p>
        </p:txBody>
      </p:sp>
    </p:spTree>
    <p:extLst>
      <p:ext uri="{BB962C8B-B14F-4D97-AF65-F5344CB8AC3E}">
        <p14:creationId xmlns:p14="http://schemas.microsoft.com/office/powerpoint/2010/main" val="11138528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97</TotalTime>
  <Words>174</Words>
  <Application>Microsoft Macintosh PowerPoint</Application>
  <PresentationFormat>Widescreen</PresentationFormat>
  <Paragraphs>23</Paragraphs>
  <Slides>6</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0</vt:i4>
      </vt:variant>
      <vt:variant>
        <vt:lpstr>Slide Titles</vt:lpstr>
      </vt:variant>
      <vt:variant>
        <vt:i4>6</vt:i4>
      </vt:variant>
    </vt:vector>
  </HeadingPairs>
  <TitlesOfParts>
    <vt:vector size="10" baseType="lpstr">
      <vt:lpstr>Arial</vt:lpstr>
      <vt:lpstr>JansonTextLTStd-Roman</vt:lpstr>
      <vt:lpstr>Tw Cen MT</vt:lpstr>
      <vt:lpstr>Circuit</vt:lpstr>
      <vt:lpstr>Arduino Memory game</vt:lpstr>
      <vt:lpstr>Parts required</vt:lpstr>
      <vt:lpstr>LIBRARIES REQUIRED</vt:lpstr>
      <vt:lpstr>HOW IT WORKS</vt:lpstr>
      <vt:lpstr>SOURCE CODE</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 Memory game</dc:title>
  <dc:creator>Pradeep Mishra</dc:creator>
  <cp:lastModifiedBy>Pradeep Mishra</cp:lastModifiedBy>
  <cp:revision>9</cp:revision>
  <dcterms:created xsi:type="dcterms:W3CDTF">2020-08-30T06:14:06Z</dcterms:created>
  <dcterms:modified xsi:type="dcterms:W3CDTF">2020-08-30T07:53:48Z</dcterms:modified>
</cp:coreProperties>
</file>

<file path=docProps/thumbnail.jpeg>
</file>